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2"/>
  </p:notesMasterIdLst>
  <p:handoutMasterIdLst>
    <p:handoutMasterId r:id="rId13"/>
  </p:handoutMasterIdLst>
  <p:sldIdLst>
    <p:sldId id="351" r:id="rId6"/>
    <p:sldId id="271" r:id="rId7"/>
    <p:sldId id="352" r:id="rId8"/>
    <p:sldId id="357" r:id="rId9"/>
    <p:sldId id="360" r:id="rId10"/>
    <p:sldId id="35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174201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View &amp; Print </a:t>
            </a:r>
            <a:r>
              <a:rPr lang="en-US" sz="4000" b="1" dirty="0" err="1" smtClean="0">
                <a:solidFill>
                  <a:srgbClr val="FFFFFF"/>
                </a:solidFill>
              </a:rPr>
              <a:t>Payslips</a:t>
            </a:r>
            <a:endParaRPr lang="en-US" sz="4000" b="1" dirty="0" smtClean="0">
              <a:solidFill>
                <a:srgbClr val="FFFFFF"/>
              </a:solidFill>
            </a:endParaRP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Employees cannot directly </a:t>
            </a:r>
            <a:r>
              <a:rPr lang="en-US" dirty="0"/>
              <a:t>print their </a:t>
            </a:r>
            <a:r>
              <a:rPr lang="en-US" dirty="0" err="1" smtClean="0"/>
              <a:t>payslips</a:t>
            </a:r>
            <a:r>
              <a:rPr lang="en-US" dirty="0" smtClean="0"/>
              <a:t> to a printer.  Instead, you click the “Print </a:t>
            </a:r>
            <a:r>
              <a:rPr lang="en-US" dirty="0" err="1" smtClean="0"/>
              <a:t>Payslip</a:t>
            </a:r>
            <a:r>
              <a:rPr lang="en-US" dirty="0" smtClean="0"/>
              <a:t> Image” button: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will create a PDF document you can then print from your printer. This process prevents having to map Workday directly to every printer you will need to use.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&amp; Print </a:t>
            </a:r>
            <a:r>
              <a:rPr lang="en-US" dirty="0" err="1" smtClean="0"/>
              <a:t>Payslips</a:t>
            </a:r>
            <a:r>
              <a:rPr lang="en-US" dirty="0" smtClean="0"/>
              <a:t> for  Employees Video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615" y="2534725"/>
            <a:ext cx="5057775" cy="638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8916" y="2418735"/>
            <a:ext cx="1732474" cy="754165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5228" y="1137034"/>
            <a:ext cx="7651569" cy="5552362"/>
          </a:xfrm>
        </p:spPr>
        <p:txBody>
          <a:bodyPr/>
          <a:lstStyle/>
          <a:p>
            <a:r>
              <a:rPr lang="en-US" dirty="0" err="1" smtClean="0"/>
              <a:t>Payslips</a:t>
            </a:r>
            <a:r>
              <a:rPr lang="en-US" dirty="0" smtClean="0"/>
              <a:t> (Pay checks or pay check stubs) will no longer be mailed to employees</a:t>
            </a:r>
          </a:p>
          <a:p>
            <a:r>
              <a:rPr lang="en-US" dirty="0" smtClean="0"/>
              <a:t>Tax documentation will still be mailed annually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&amp; Print </a:t>
            </a:r>
            <a:r>
              <a:rPr lang="en-US" dirty="0" err="1"/>
              <a:t>Payslips</a:t>
            </a:r>
            <a:r>
              <a:rPr lang="en-US" dirty="0"/>
              <a:t> for  Employees Video</a:t>
            </a:r>
          </a:p>
        </p:txBody>
      </p:sp>
    </p:spTree>
    <p:extLst>
      <p:ext uri="{BB962C8B-B14F-4D97-AF65-F5344CB8AC3E}">
        <p14:creationId xmlns:p14="http://schemas.microsoft.com/office/powerpoint/2010/main" val="97520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</a:t>
            </a:r>
            <a:r>
              <a:rPr lang="en-US" smtClean="0"/>
              <a:t>!  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As </a:t>
            </a:r>
            <a:r>
              <a:rPr lang="en-US" dirty="0" smtClean="0"/>
              <a:t>summary, at CMSD: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Employees can create </a:t>
            </a:r>
            <a:r>
              <a:rPr lang="en-US" dirty="0"/>
              <a:t>a PDF </a:t>
            </a:r>
            <a:r>
              <a:rPr lang="en-US" dirty="0" smtClean="0"/>
              <a:t>document of their </a:t>
            </a:r>
            <a:r>
              <a:rPr lang="en-US" dirty="0" err="1" smtClean="0"/>
              <a:t>payslip</a:t>
            </a:r>
            <a:r>
              <a:rPr lang="en-US" dirty="0" smtClean="0"/>
              <a:t> and then </a:t>
            </a:r>
            <a:r>
              <a:rPr lang="en-US" dirty="0"/>
              <a:t>print from </a:t>
            </a:r>
            <a:r>
              <a:rPr lang="en-US" dirty="0" smtClean="0"/>
              <a:t>their printer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/>
              <a:t>Payslips</a:t>
            </a:r>
            <a:r>
              <a:rPr lang="en-US" dirty="0"/>
              <a:t> (Pay checks or pay check stubs) will no longer be mailed to employees</a:t>
            </a:r>
          </a:p>
          <a:p>
            <a:pPr>
              <a:buFont typeface="+mj-lt"/>
              <a:buAutoNum type="arabicPeriod"/>
            </a:pPr>
            <a:r>
              <a:rPr lang="en-US" dirty="0"/>
              <a:t>Tax documentation will still be mailed annually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5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5405</TotalTime>
  <Words>190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View &amp; Print Payslips for  Employees Video</vt:lpstr>
      <vt:lpstr>View &amp; Print Payslips for  Employees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403</cp:revision>
  <cp:lastPrinted>2016-06-14T15:35:47Z</cp:lastPrinted>
  <dcterms:created xsi:type="dcterms:W3CDTF">2015-10-19T19:03:24Z</dcterms:created>
  <dcterms:modified xsi:type="dcterms:W3CDTF">2016-09-15T15:23:08Z</dcterms:modified>
</cp:coreProperties>
</file>